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69" r:id="rId2"/>
    <p:sldId id="273" r:id="rId3"/>
    <p:sldId id="272" r:id="rId4"/>
    <p:sldId id="276" r:id="rId5"/>
    <p:sldId id="257" r:id="rId6"/>
    <p:sldId id="258" r:id="rId7"/>
    <p:sldId id="277" r:id="rId8"/>
    <p:sldId id="278" r:id="rId9"/>
    <p:sldId id="280" r:id="rId10"/>
    <p:sldId id="281" r:id="rId11"/>
    <p:sldId id="282" r:id="rId12"/>
    <p:sldId id="262" r:id="rId13"/>
    <p:sldId id="279" r:id="rId14"/>
    <p:sldId id="284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64" autoAdjust="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019F5-8605-48FC-BBEC-AF9DEB706BA3}" type="datetimeFigureOut">
              <a:rPr lang="it-IT" smtClean="0"/>
              <a:t>07/02/2017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AB8A4-C76C-477B-B07A-C6AD4E16C8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82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>
              <a:latin typeface="Open Sans Light" charset="0"/>
            </a:endParaRPr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178D867-BA0B-48E3-8A2F-4FF92C8AF52C}" type="slidenum">
              <a:rPr lang="en-US" altLang="it-IT" sz="1200" smtClean="0">
                <a:latin typeface="Open Sans Light" charset="0"/>
              </a:rPr>
              <a:pPr/>
              <a:t>1</a:t>
            </a:fld>
            <a:endParaRPr lang="en-US" altLang="it-IT" sz="1200">
              <a:latin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5679-62D4-4858-B75A-F279166E06E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953B-D480-46E1-BE92-3C7BE671F1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07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5679-62D4-4858-B75A-F279166E06E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953B-D480-46E1-BE92-3C7BE671F1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80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5679-62D4-4858-B75A-F279166E06E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953B-D480-46E1-BE92-3C7BE671F1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9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5679-62D4-4858-B75A-F279166E06E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953B-D480-46E1-BE92-3C7BE671F18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856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5679-62D4-4858-B75A-F279166E06E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953B-D480-46E1-BE92-3C7BE671F1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04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5679-62D4-4858-B75A-F279166E06E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953B-D480-46E1-BE92-3C7BE671F1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483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5679-62D4-4858-B75A-F279166E06E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953B-D480-46E1-BE92-3C7BE671F1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419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5679-62D4-4858-B75A-F279166E06E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953B-D480-46E1-BE92-3C7BE671F1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555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5679-62D4-4858-B75A-F279166E06E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953B-D480-46E1-BE92-3C7BE671F1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8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5679-62D4-4858-B75A-F279166E06E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953B-D480-46E1-BE92-3C7BE671F1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96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5679-62D4-4858-B75A-F279166E06E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953B-D480-46E1-BE92-3C7BE671F1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00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5679-62D4-4858-B75A-F279166E06E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953B-D480-46E1-BE92-3C7BE671F1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07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5679-62D4-4858-B75A-F279166E06E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953B-D480-46E1-BE92-3C7BE671F1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04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5679-62D4-4858-B75A-F279166E06E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953B-D480-46E1-BE92-3C7BE671F1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10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5679-62D4-4858-B75A-F279166E06E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953B-D480-46E1-BE92-3C7BE671F1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31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5679-62D4-4858-B75A-F279166E06E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953B-D480-46E1-BE92-3C7BE671F1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68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5679-62D4-4858-B75A-F279166E06E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953B-D480-46E1-BE92-3C7BE671F1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07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4415679-62D4-4858-B75A-F279166E06E9}" type="datetimeFigureOut">
              <a:rPr lang="it-IT" smtClean="0"/>
              <a:pPr/>
              <a:t>07/02/2017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532953B-D480-46E1-BE92-3C7BE671F1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990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author/show/4048524.Arthur_John_Strutt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884" y="303364"/>
            <a:ext cx="8971579" cy="362050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it-IT" sz="8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y P" panose="00000400000000000000" pitchFamily="2" charset="0"/>
                <a:cs typeface="Arial" panose="020B0604020202020204" pitchFamily="34" charset="0"/>
              </a:rPr>
              <a:t>Neapolitan Fantastic Beasts</a:t>
            </a:r>
            <a:br>
              <a:rPr lang="en-US" altLang="it-IT" sz="8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y P" panose="00000400000000000000" pitchFamily="2" charset="0"/>
                <a:cs typeface="Arial" panose="020B0604020202020204" pitchFamily="34" charset="0"/>
              </a:rPr>
            </a:br>
            <a:r>
              <a:rPr lang="en-US" altLang="it-IT" sz="3600" b="1" i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Biodiversity in Campania region</a:t>
            </a:r>
            <a:endParaRPr lang="en-US" altLang="it-IT" sz="36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y P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413" name="CasellaDiTesto 7"/>
          <p:cNvSpPr txBox="1">
            <a:spLocks noChangeArrowheads="1"/>
          </p:cNvSpPr>
          <p:nvPr/>
        </p:nvSpPr>
        <p:spPr bwMode="auto">
          <a:xfrm>
            <a:off x="8354918" y="5972439"/>
            <a:ext cx="184731" cy="34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 sz="1613"/>
          </a:p>
        </p:txBody>
      </p:sp>
      <p:sp>
        <p:nvSpPr>
          <p:cNvPr id="17414" name="CasellaDiTesto 9"/>
          <p:cNvSpPr txBox="1">
            <a:spLocks noChangeArrowheads="1"/>
          </p:cNvSpPr>
          <p:nvPr/>
        </p:nvSpPr>
        <p:spPr bwMode="auto">
          <a:xfrm>
            <a:off x="3251969" y="3569475"/>
            <a:ext cx="5574971" cy="34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 sz="1613"/>
          </a:p>
        </p:txBody>
      </p:sp>
      <p:pic>
        <p:nvPicPr>
          <p:cNvPr id="7" name="Segnaposto 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r="14087"/>
          <a:stretch>
            <a:fillRect/>
          </a:stretch>
        </p:blipFill>
        <p:spPr>
          <a:xfrm>
            <a:off x="263352" y="4951523"/>
            <a:ext cx="1808778" cy="1808779"/>
          </a:xfrm>
          <a:prstGeom prst="ellipse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4951911"/>
            <a:ext cx="2392190" cy="149512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39" y="5882165"/>
            <a:ext cx="4591879" cy="4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4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2412" y="135386"/>
            <a:ext cx="9404723" cy="1400530"/>
          </a:xfrm>
        </p:spPr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2476" y="413973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Capezzano, </a:t>
            </a:r>
            <a:r>
              <a:rPr lang="it-IT" sz="2400" dirty="0" err="1"/>
              <a:t>Anchovy</a:t>
            </a:r>
            <a:r>
              <a:rPr lang="it-IT" sz="2400" dirty="0"/>
              <a:t> Colatura in a farm.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309718" y="551723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Sightseeing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Paestum.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718" y="2952517"/>
            <a:ext cx="3581101" cy="2374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244" y="1450850"/>
            <a:ext cx="3672408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asellaDiTesto 10"/>
          <p:cNvSpPr txBox="1"/>
          <p:nvPr/>
        </p:nvSpPr>
        <p:spPr>
          <a:xfrm>
            <a:off x="8671583" y="4245090"/>
            <a:ext cx="2913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Necropsy</a:t>
            </a:r>
            <a:r>
              <a:rPr lang="it-IT" sz="2400" dirty="0"/>
              <a:t> and </a:t>
            </a:r>
            <a:r>
              <a:rPr lang="it-IT" sz="2400" dirty="0" err="1"/>
              <a:t>Parasithologic</a:t>
            </a:r>
            <a:r>
              <a:rPr lang="it-IT" sz="2400" dirty="0"/>
              <a:t> workshop </a:t>
            </a:r>
            <a:r>
              <a:rPr lang="it-IT" sz="2400" dirty="0" err="1"/>
              <a:t>at</a:t>
            </a:r>
            <a:r>
              <a:rPr lang="it-IT" sz="2400" dirty="0"/>
              <a:t> CREMOPAR , Salerno.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6" y="1450850"/>
            <a:ext cx="3670357" cy="2332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99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99904" y="1740731"/>
            <a:ext cx="5732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Caserta,  </a:t>
            </a:r>
            <a:r>
              <a:rPr lang="it-I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Mediterranean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Buffalos’farm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723830" y="551723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Farewell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party</a:t>
            </a:r>
            <a:r>
              <a:rPr lang="it-IT" sz="3200" dirty="0"/>
              <a:t>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955604"/>
            <a:ext cx="4684133" cy="3970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0" y="3604751"/>
            <a:ext cx="4835012" cy="3223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11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550" y="260648"/>
            <a:ext cx="4560298" cy="4320480"/>
          </a:xfrm>
        </p:spPr>
        <p:txBody>
          <a:bodyPr>
            <a:normAutofit/>
          </a:bodyPr>
          <a:lstStyle/>
          <a:p>
            <a:r>
              <a:rPr lang="it-IT" sz="3100" dirty="0">
                <a:solidFill>
                  <a:schemeClr val="tx1"/>
                </a:solidFill>
              </a:rPr>
              <a:t/>
            </a:r>
            <a:br>
              <a:rPr lang="it-IT" sz="3100" dirty="0">
                <a:solidFill>
                  <a:schemeClr val="tx1"/>
                </a:solidFill>
              </a:rPr>
            </a:br>
            <a:r>
              <a:rPr lang="it-IT" sz="3600" dirty="0" err="1">
                <a:solidFill>
                  <a:schemeClr val="tx1"/>
                </a:solidFill>
                <a:latin typeface="+mn-lt"/>
              </a:rPr>
              <a:t>Sightseeing</a:t>
            </a:r>
            <a:r>
              <a:rPr lang="it-IT" sz="36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it-IT" sz="3600" dirty="0" err="1">
                <a:solidFill>
                  <a:schemeClr val="tx1"/>
                </a:solidFill>
                <a:latin typeface="+mn-lt"/>
              </a:rPr>
              <a:t>Naples</a:t>
            </a:r>
            <a:r>
              <a:rPr lang="it-IT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+mn-lt"/>
              </a:rPr>
              <a:t>during</a:t>
            </a:r>
            <a:r>
              <a:rPr lang="it-IT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3600" b="1" i="1" dirty="0">
                <a:solidFill>
                  <a:schemeClr val="tx1"/>
                </a:solidFill>
                <a:latin typeface="+mn-lt"/>
              </a:rPr>
              <a:t>free time </a:t>
            </a:r>
            <a:r>
              <a:rPr lang="it-IT" sz="3600" dirty="0">
                <a:solidFill>
                  <a:schemeClr val="tx1"/>
                </a:solidFill>
                <a:latin typeface="+mn-lt"/>
              </a:rPr>
              <a:t>and taste </a:t>
            </a:r>
            <a:r>
              <a:rPr lang="it-IT" sz="3600" dirty="0" err="1">
                <a:solidFill>
                  <a:schemeClr val="tx1"/>
                </a:solidFill>
                <a:latin typeface="+mn-lt"/>
              </a:rPr>
              <a:t>its</a:t>
            </a:r>
            <a:r>
              <a:rPr lang="it-IT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+mn-lt"/>
              </a:rPr>
              <a:t>products</a:t>
            </a:r>
            <a:r>
              <a:rPr lang="it-IT" sz="3600" dirty="0">
                <a:solidFill>
                  <a:schemeClr val="tx1"/>
                </a:solidFill>
                <a:latin typeface="+mn-lt"/>
              </a:rPr>
              <a:t>!</a:t>
            </a:r>
            <a:r>
              <a:rPr lang="it-IT" dirty="0">
                <a:solidFill>
                  <a:schemeClr val="tx1"/>
                </a:solidFill>
              </a:rPr>
              <a:t/>
            </a:r>
            <a:br>
              <a:rPr lang="it-IT" dirty="0">
                <a:solidFill>
                  <a:schemeClr val="tx1"/>
                </a:solidFill>
              </a:rPr>
            </a:b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92552"/>
            <a:ext cx="5807018" cy="3032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 descr="Naples__Italy___Donn__Anna_by_blakman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262" y="3125105"/>
            <a:ext cx="4896544" cy="3666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77" y="3429000"/>
            <a:ext cx="5112568" cy="3362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83631"/>
            <a:ext cx="10515600" cy="1325563"/>
          </a:xfrm>
        </p:spPr>
        <p:txBody>
          <a:bodyPr/>
          <a:lstStyle/>
          <a:p>
            <a:r>
              <a:rPr lang="it-IT" dirty="0" err="1" smtClean="0"/>
              <a:t>Additional</a:t>
            </a:r>
            <a:r>
              <a:rPr lang="it-IT" dirty="0" smtClean="0"/>
              <a:t> information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7368" y="1772816"/>
            <a:ext cx="5928500" cy="4351338"/>
          </a:xfrm>
        </p:spPr>
        <p:txBody>
          <a:bodyPr>
            <a:normAutofit/>
          </a:bodyPr>
          <a:lstStyle/>
          <a:p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250 €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meals,accomodation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transport,places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places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6017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839072" y="285293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Italian proverb says “See Naples and die” but I say, see Naples and live; for there seems a great deal worth living for.” </a:t>
            </a:r>
            <a:br>
              <a:rPr lang="en-US" sz="24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Arthur John </a:t>
            </a:r>
            <a:r>
              <a:rPr lang="en-US" sz="2400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Strutt</a:t>
            </a:r>
            <a:endParaRPr lang="it-IT" sz="2400" b="1" i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9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When?</a:t>
            </a:r>
            <a:endParaRPr lang="it-IT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11624" y="3140968"/>
            <a:ext cx="6711654" cy="42357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18-25 </a:t>
            </a:r>
            <a:r>
              <a:rPr lang="it-IT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lang="it-IT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2754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ccia a destra 2"/>
          <p:cNvSpPr/>
          <p:nvPr/>
        </p:nvSpPr>
        <p:spPr>
          <a:xfrm>
            <a:off x="4367808" y="2996952"/>
            <a:ext cx="1296144" cy="5760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nello 7"/>
          <p:cNvSpPr/>
          <p:nvPr/>
        </p:nvSpPr>
        <p:spPr>
          <a:xfrm>
            <a:off x="5951984" y="2366882"/>
            <a:ext cx="1872208" cy="1836204"/>
          </a:xfrm>
          <a:prstGeom prst="donut">
            <a:avLst>
              <a:gd name="adj" fmla="val 527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1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55640" y="2924944"/>
            <a:ext cx="6620967" cy="1915647"/>
          </a:xfrm>
        </p:spPr>
        <p:txBody>
          <a:bodyPr/>
          <a:lstStyle/>
          <a:p>
            <a:pPr algn="ctr"/>
            <a:r>
              <a:rPr lang="it-IT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it-I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6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1524000" y="260648"/>
            <a:ext cx="9144000" cy="6597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it-IT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Immagine 8" descr="p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2143" y="2132857"/>
            <a:ext cx="4606153" cy="4725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asellaDiTesto 1"/>
          <p:cNvSpPr txBox="1"/>
          <p:nvPr/>
        </p:nvSpPr>
        <p:spPr>
          <a:xfrm>
            <a:off x="335360" y="2348880"/>
            <a:ext cx="5760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/>
              <a:t>Arrival</a:t>
            </a:r>
            <a:r>
              <a:rPr lang="it-IT" sz="3600" dirty="0"/>
              <a:t> and Welcome Party in the </a:t>
            </a:r>
            <a:r>
              <a:rPr lang="it-IT" sz="3600" i="1" dirty="0" err="1"/>
              <a:t>Department</a:t>
            </a:r>
            <a:r>
              <a:rPr lang="it-IT" sz="3600" i="1" dirty="0"/>
              <a:t> of </a:t>
            </a:r>
            <a:r>
              <a:rPr lang="it-IT" sz="3600" i="1" dirty="0" err="1"/>
              <a:t>Veterinary</a:t>
            </a:r>
            <a:r>
              <a:rPr lang="it-IT" sz="3600" i="1" dirty="0"/>
              <a:t> Medicine and </a:t>
            </a:r>
            <a:r>
              <a:rPr lang="it-IT" sz="3600" i="1" dirty="0" err="1"/>
              <a:t>Animal</a:t>
            </a:r>
            <a:r>
              <a:rPr lang="it-IT" sz="3600" i="1" dirty="0"/>
              <a:t> Production </a:t>
            </a:r>
            <a:r>
              <a:rPr lang="it-IT" sz="3600" dirty="0"/>
              <a:t>of </a:t>
            </a:r>
            <a:r>
              <a:rPr lang="it-IT" sz="3600" dirty="0" err="1"/>
              <a:t>University</a:t>
            </a:r>
            <a:r>
              <a:rPr lang="it-IT" sz="3600" dirty="0"/>
              <a:t> of </a:t>
            </a:r>
            <a:r>
              <a:rPr lang="it-IT" sz="3600" dirty="0" err="1"/>
              <a:t>Naples</a:t>
            </a:r>
            <a:r>
              <a:rPr lang="it-IT" sz="3600" dirty="0"/>
              <a:t> </a:t>
            </a:r>
            <a:r>
              <a:rPr lang="it-IT" sz="3600" b="1" i="1" dirty="0"/>
              <a:t>Federico II.</a:t>
            </a:r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5520" y="260648"/>
            <a:ext cx="7344816" cy="4680520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it-IT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4" r="2922"/>
          <a:stretch/>
        </p:blipFill>
        <p:spPr>
          <a:xfrm>
            <a:off x="7176120" y="1700808"/>
            <a:ext cx="4627754" cy="48654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CasellaDiTesto 1"/>
          <p:cNvSpPr txBox="1"/>
          <p:nvPr/>
        </p:nvSpPr>
        <p:spPr>
          <a:xfrm>
            <a:off x="162032" y="2132856"/>
            <a:ext cx="5789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ANIMAL PRACTICE</a:t>
            </a:r>
          </a:p>
          <a:p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Neapolitan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Mastiff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Leonardo </a:t>
            </a:r>
            <a:r>
              <a:rPr lang="it-IT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Meomartino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Radiology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unit,and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Prof. </a:t>
            </a:r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Gerardo </a:t>
            </a:r>
            <a:r>
              <a:rPr lang="it-IT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Fatone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452719"/>
            <a:ext cx="9404723" cy="1400530"/>
          </a:xfrm>
        </p:spPr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Segnaposto contenuto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94" y="1676327"/>
            <a:ext cx="7142803" cy="4017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1919534" y="5683422"/>
            <a:ext cx="797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Discovering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Pompei 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57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392" y="375246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63344" y="1700809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Discovering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Naples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/>
          <a:stretch/>
        </p:blipFill>
        <p:spPr>
          <a:xfrm>
            <a:off x="2874855" y="2367804"/>
            <a:ext cx="5688632" cy="4459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3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7448" y="343789"/>
            <a:ext cx="9404723" cy="1400530"/>
          </a:xfrm>
        </p:spPr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546" y="4274337"/>
            <a:ext cx="4696850" cy="37162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36519" y="4962911"/>
            <a:ext cx="48965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Avellino, </a:t>
            </a:r>
          </a:p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Bagnolese </a:t>
            </a:r>
            <a:r>
              <a:rPr lang="it-IT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Sheep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farm.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044054"/>
            <a:ext cx="4128901" cy="3096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336519" y="2146115"/>
            <a:ext cx="50850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Visiting </a:t>
            </a:r>
            <a:r>
              <a:rPr lang="it-IT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Liverini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Company.</a:t>
            </a:r>
          </a:p>
        </p:txBody>
      </p:sp>
    </p:spTree>
    <p:extLst>
      <p:ext uri="{BB962C8B-B14F-4D97-AF65-F5344CB8AC3E}">
        <p14:creationId xmlns:p14="http://schemas.microsoft.com/office/powerpoint/2010/main" val="30369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ondità">
  <a:themeElements>
    <a:clrScheme name="Profondità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ità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ità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TM04033923[[fn=Profondità]]</Template>
  <TotalTime>1025</TotalTime>
  <Words>162</Words>
  <Application>Microsoft Office PowerPoint</Application>
  <PresentationFormat>Widescreen</PresentationFormat>
  <Paragraphs>35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MS PGothic</vt:lpstr>
      <vt:lpstr>Arial</vt:lpstr>
      <vt:lpstr>Calibri</vt:lpstr>
      <vt:lpstr>Corbel</vt:lpstr>
      <vt:lpstr>Harry P</vt:lpstr>
      <vt:lpstr>Open Sans Light</vt:lpstr>
      <vt:lpstr>Profondità</vt:lpstr>
      <vt:lpstr>Neapolitan Fantastic Beasts Biodiversity in Campania region</vt:lpstr>
      <vt:lpstr>When?</vt:lpstr>
      <vt:lpstr>Presentazione standard di PowerPoint</vt:lpstr>
      <vt:lpstr>Activities</vt:lpstr>
      <vt:lpstr>Presentazione standard di PowerPoint</vt:lpstr>
      <vt:lpstr>Presentazione standard di PowerPoint</vt:lpstr>
      <vt:lpstr>20 May</vt:lpstr>
      <vt:lpstr>21 May</vt:lpstr>
      <vt:lpstr>22 May</vt:lpstr>
      <vt:lpstr>23 May</vt:lpstr>
      <vt:lpstr>24 May</vt:lpstr>
      <vt:lpstr> Sightseeing in Naples during free time and taste its products! </vt:lpstr>
      <vt:lpstr>Additional information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Springbreak in Naples 22 May – 29 May</dc:title>
  <dc:creator>Julius</dc:creator>
  <cp:lastModifiedBy>Cecilia Di Matteo</cp:lastModifiedBy>
  <cp:revision>57</cp:revision>
  <dcterms:created xsi:type="dcterms:W3CDTF">2013-12-27T17:05:46Z</dcterms:created>
  <dcterms:modified xsi:type="dcterms:W3CDTF">2017-02-07T18:26:58Z</dcterms:modified>
</cp:coreProperties>
</file>